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301" r:id="rId2"/>
    <p:sldId id="302" r:id="rId3"/>
    <p:sldId id="303" r:id="rId4"/>
    <p:sldId id="304" r:id="rId5"/>
    <p:sldId id="305" r:id="rId6"/>
    <p:sldId id="275" r:id="rId7"/>
  </p:sldIdLst>
  <p:sldSz cx="12192000" cy="6858000"/>
  <p:notesSz cx="6858000" cy="9144000"/>
  <p:embeddedFontLst>
    <p:embeddedFont>
      <p:font typeface="나눔고딕" panose="020B0600000101010101" charset="-127"/>
      <p:regular r:id="rId1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2E1"/>
    <a:srgbClr val="CC7F2B"/>
    <a:srgbClr val="404040"/>
    <a:srgbClr val="AF9D9B"/>
    <a:srgbClr val="DDD6D5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24" autoAdjust="0"/>
    <p:restoredTop sz="93154" autoAdjust="0"/>
  </p:normalViewPr>
  <p:slideViewPr>
    <p:cSldViewPr snapToGrid="0">
      <p:cViewPr varScale="1">
        <p:scale>
          <a:sx n="106" d="100"/>
          <a:sy n="106" d="100"/>
        </p:scale>
        <p:origin x="48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892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987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254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3352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E074921D-1A71-44B7-B5E8-9FD8B7EA22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304889"/>
              </p:ext>
            </p:extLst>
          </p:nvPr>
        </p:nvGraphicFramePr>
        <p:xfrm>
          <a:off x="279918" y="1466336"/>
          <a:ext cx="11607282" cy="2193573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3869094">
                  <a:extLst>
                    <a:ext uri="{9D8B030D-6E8A-4147-A177-3AD203B41FA5}">
                      <a16:colId xmlns:a16="http://schemas.microsoft.com/office/drawing/2014/main" val="82821476"/>
                    </a:ext>
                  </a:extLst>
                </a:gridCol>
                <a:gridCol w="3869094">
                  <a:extLst>
                    <a:ext uri="{9D8B030D-6E8A-4147-A177-3AD203B41FA5}">
                      <a16:colId xmlns:a16="http://schemas.microsoft.com/office/drawing/2014/main" val="1488209044"/>
                    </a:ext>
                  </a:extLst>
                </a:gridCol>
                <a:gridCol w="3869094">
                  <a:extLst>
                    <a:ext uri="{9D8B030D-6E8A-4147-A177-3AD203B41FA5}">
                      <a16:colId xmlns:a16="http://schemas.microsoft.com/office/drawing/2014/main" val="3888429924"/>
                    </a:ext>
                  </a:extLst>
                </a:gridCol>
              </a:tblGrid>
              <a:tr h="80636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pWeather2(169,011 rows x 21cols)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736815"/>
                  </a:ext>
                </a:extLst>
              </a:tr>
              <a:tr h="665721"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Train(135,209rows)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Test(33,802rows)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981629"/>
                  </a:ext>
                </a:extLst>
              </a:tr>
              <a:tr h="7214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0.973653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0.523202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509693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E05C80D-4353-469C-B678-B3D1E2950C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546324"/>
              </p:ext>
            </p:extLst>
          </p:nvPr>
        </p:nvGraphicFramePr>
        <p:xfrm>
          <a:off x="279917" y="4294877"/>
          <a:ext cx="11607282" cy="2193573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3869094">
                  <a:extLst>
                    <a:ext uri="{9D8B030D-6E8A-4147-A177-3AD203B41FA5}">
                      <a16:colId xmlns:a16="http://schemas.microsoft.com/office/drawing/2014/main" val="82821476"/>
                    </a:ext>
                  </a:extLst>
                </a:gridCol>
                <a:gridCol w="3869094">
                  <a:extLst>
                    <a:ext uri="{9D8B030D-6E8A-4147-A177-3AD203B41FA5}">
                      <a16:colId xmlns:a16="http://schemas.microsoft.com/office/drawing/2014/main" val="1488209044"/>
                    </a:ext>
                  </a:extLst>
                </a:gridCol>
                <a:gridCol w="3869094">
                  <a:extLst>
                    <a:ext uri="{9D8B030D-6E8A-4147-A177-3AD203B41FA5}">
                      <a16:colId xmlns:a16="http://schemas.microsoft.com/office/drawing/2014/main" val="3888429924"/>
                    </a:ext>
                  </a:extLst>
                </a:gridCol>
              </a:tblGrid>
              <a:tr h="80636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pWeather2(338,022 rows x 21cols)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736815"/>
                  </a:ext>
                </a:extLst>
              </a:tr>
              <a:tr h="665721"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Train(270,418rows)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Test(67,604rows)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981629"/>
                  </a:ext>
                </a:extLst>
              </a:tr>
              <a:tr h="7214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0.976563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0.567035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509693"/>
                  </a:ext>
                </a:extLst>
              </a:tr>
            </a:tbl>
          </a:graphicData>
        </a:graphic>
      </p:graphicFrame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11566D1F-570B-42AA-A696-CD6ED891E6DC}"/>
              </a:ext>
            </a:extLst>
          </p:cNvPr>
          <p:cNvSpPr/>
          <p:nvPr/>
        </p:nvSpPr>
        <p:spPr>
          <a:xfrm>
            <a:off x="5932667" y="3823484"/>
            <a:ext cx="301782" cy="307817"/>
          </a:xfrm>
          <a:prstGeom prst="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FC089D8-FB7D-43A9-A89D-1626C581D2BD}"/>
              </a:ext>
            </a:extLst>
          </p:cNvPr>
          <p:cNvSpPr/>
          <p:nvPr/>
        </p:nvSpPr>
        <p:spPr>
          <a:xfrm>
            <a:off x="9288971" y="3105339"/>
            <a:ext cx="1294530" cy="4255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CDC3BD2-76D3-49D4-949F-A8B98D40CBA2}"/>
              </a:ext>
            </a:extLst>
          </p:cNvPr>
          <p:cNvSpPr/>
          <p:nvPr/>
        </p:nvSpPr>
        <p:spPr>
          <a:xfrm>
            <a:off x="9288971" y="5919457"/>
            <a:ext cx="1294530" cy="4255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446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66ED0010-8093-43E4-BD9F-8E9EB7DB8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5223974"/>
              </p:ext>
            </p:extLst>
          </p:nvPr>
        </p:nvGraphicFramePr>
        <p:xfrm>
          <a:off x="279917" y="1530036"/>
          <a:ext cx="11616336" cy="475488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04084">
                  <a:extLst>
                    <a:ext uri="{9D8B030D-6E8A-4147-A177-3AD203B41FA5}">
                      <a16:colId xmlns:a16="http://schemas.microsoft.com/office/drawing/2014/main" val="3874424188"/>
                    </a:ext>
                  </a:extLst>
                </a:gridCol>
                <a:gridCol w="2904084">
                  <a:extLst>
                    <a:ext uri="{9D8B030D-6E8A-4147-A177-3AD203B41FA5}">
                      <a16:colId xmlns:a16="http://schemas.microsoft.com/office/drawing/2014/main" val="3887317702"/>
                    </a:ext>
                  </a:extLst>
                </a:gridCol>
                <a:gridCol w="2904084">
                  <a:extLst>
                    <a:ext uri="{9D8B030D-6E8A-4147-A177-3AD203B41FA5}">
                      <a16:colId xmlns:a16="http://schemas.microsoft.com/office/drawing/2014/main" val="1187468702"/>
                    </a:ext>
                  </a:extLst>
                </a:gridCol>
                <a:gridCol w="2904084">
                  <a:extLst>
                    <a:ext uri="{9D8B030D-6E8A-4147-A177-3AD203B41FA5}">
                      <a16:colId xmlns:a16="http://schemas.microsoft.com/office/drawing/2014/main" val="537669272"/>
                    </a:ext>
                  </a:extLst>
                </a:gridCol>
              </a:tblGrid>
              <a:tr h="167052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pWeather2(338,022 rows x 21cols)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999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Train(135,209rows)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Test(33,802rows)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+mn-ea"/>
                          <a:ea typeface="+mn-ea"/>
                        </a:rPr>
                        <a:t>n_estimators</a:t>
                      </a:r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94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0.976332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0.556044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39911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0.99487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0.583783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96264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0.998144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0.601609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0881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0.999326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0.605012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01484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0.999705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0.604958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2404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0.999874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0.613042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58545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0.999952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0.610548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3395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0.999952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0.613401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33886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0.999994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0.614445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55644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0.615078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958770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2329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66ED0010-8093-43E4-BD9F-8E9EB7DB8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6473434"/>
              </p:ext>
            </p:extLst>
          </p:nvPr>
        </p:nvGraphicFramePr>
        <p:xfrm>
          <a:off x="279917" y="1530036"/>
          <a:ext cx="11616336" cy="475488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04084">
                  <a:extLst>
                    <a:ext uri="{9D8B030D-6E8A-4147-A177-3AD203B41FA5}">
                      <a16:colId xmlns:a16="http://schemas.microsoft.com/office/drawing/2014/main" val="3874424188"/>
                    </a:ext>
                  </a:extLst>
                </a:gridCol>
                <a:gridCol w="2904084">
                  <a:extLst>
                    <a:ext uri="{9D8B030D-6E8A-4147-A177-3AD203B41FA5}">
                      <a16:colId xmlns:a16="http://schemas.microsoft.com/office/drawing/2014/main" val="3887317702"/>
                    </a:ext>
                  </a:extLst>
                </a:gridCol>
                <a:gridCol w="2904084">
                  <a:extLst>
                    <a:ext uri="{9D8B030D-6E8A-4147-A177-3AD203B41FA5}">
                      <a16:colId xmlns:a16="http://schemas.microsoft.com/office/drawing/2014/main" val="1187468702"/>
                    </a:ext>
                  </a:extLst>
                </a:gridCol>
                <a:gridCol w="2904084">
                  <a:extLst>
                    <a:ext uri="{9D8B030D-6E8A-4147-A177-3AD203B41FA5}">
                      <a16:colId xmlns:a16="http://schemas.microsoft.com/office/drawing/2014/main" val="537669272"/>
                    </a:ext>
                  </a:extLst>
                </a:gridCol>
              </a:tblGrid>
              <a:tr h="167052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pWeather2(338,022 rows x 21cols)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999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Train(135,209rows)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Test(33,802rows)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+mn-ea"/>
                          <a:ea typeface="+mn-ea"/>
                        </a:rPr>
                        <a:t>n_estimators</a:t>
                      </a:r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94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0.999994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0.615055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39911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0.615055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96264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0.614639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0881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0.618633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01484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0.61657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2404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0.617352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160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58545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0.618917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170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3395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0.616675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33886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0.616474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190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55644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0.618088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958770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9372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개발과정</a:t>
              </a: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66ED0010-8093-43E4-BD9F-8E9EB7DB8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9202"/>
              </p:ext>
            </p:extLst>
          </p:nvPr>
        </p:nvGraphicFramePr>
        <p:xfrm>
          <a:off x="279917" y="1530036"/>
          <a:ext cx="11616336" cy="475488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904084">
                  <a:extLst>
                    <a:ext uri="{9D8B030D-6E8A-4147-A177-3AD203B41FA5}">
                      <a16:colId xmlns:a16="http://schemas.microsoft.com/office/drawing/2014/main" val="3874424188"/>
                    </a:ext>
                  </a:extLst>
                </a:gridCol>
                <a:gridCol w="2904084">
                  <a:extLst>
                    <a:ext uri="{9D8B030D-6E8A-4147-A177-3AD203B41FA5}">
                      <a16:colId xmlns:a16="http://schemas.microsoft.com/office/drawing/2014/main" val="3887317702"/>
                    </a:ext>
                  </a:extLst>
                </a:gridCol>
                <a:gridCol w="2904084">
                  <a:extLst>
                    <a:ext uri="{9D8B030D-6E8A-4147-A177-3AD203B41FA5}">
                      <a16:colId xmlns:a16="http://schemas.microsoft.com/office/drawing/2014/main" val="1187468702"/>
                    </a:ext>
                  </a:extLst>
                </a:gridCol>
                <a:gridCol w="2904084">
                  <a:extLst>
                    <a:ext uri="{9D8B030D-6E8A-4147-A177-3AD203B41FA5}">
                      <a16:colId xmlns:a16="http://schemas.microsoft.com/office/drawing/2014/main" val="537669272"/>
                    </a:ext>
                  </a:extLst>
                </a:gridCol>
              </a:tblGrid>
              <a:tr h="167052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pWeather2(338,022 rows x 21cols)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999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Train(135,209rows)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Test(33,802rows)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 err="1">
                          <a:latin typeface="+mn-ea"/>
                          <a:ea typeface="+mn-ea"/>
                        </a:rPr>
                        <a:t>min_samples_leaf</a:t>
                      </a:r>
                      <a:endParaRPr lang="ko-KR" altLang="en-US" sz="20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94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0.73377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0.564716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39911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0.63177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0.537822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41279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0.587549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0.523271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08491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0.56443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0.516271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73279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0.549174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0.507901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7611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0.538303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0.501279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96264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0.527382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0.494859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0881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0.522316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0.493643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01484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0.516418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0.490008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2404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latin typeface="+mn-ea"/>
                          <a:ea typeface="+mn-ea"/>
                        </a:rPr>
                        <a:t>F1_score</a:t>
                      </a:r>
                      <a:endParaRPr lang="ko-KR" altLang="en-US" sz="2000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0.511403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0.487207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585456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3151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0584356" cy="4051675"/>
            <a:chOff x="279918" y="242596"/>
            <a:chExt cx="10584356" cy="405167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2044274" y="3574271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전체적으로 표를 그래프로 수정할 예정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895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2764A-2E73-45C3-8D99-5A129CC8EA24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9551</TotalTime>
  <Words>282</Words>
  <Application>Microsoft Office PowerPoint</Application>
  <PresentationFormat>와이드스크린</PresentationFormat>
  <Paragraphs>154</Paragraphs>
  <Slides>6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Calibri</vt:lpstr>
      <vt:lpstr>맑은 고딕</vt:lpstr>
      <vt:lpstr>Arial</vt:lpstr>
      <vt:lpstr>나눔고딕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186</cp:revision>
  <dcterms:created xsi:type="dcterms:W3CDTF">2019-09-22T22:58:33Z</dcterms:created>
  <dcterms:modified xsi:type="dcterms:W3CDTF">2019-11-29T08:25:58Z</dcterms:modified>
</cp:coreProperties>
</file>

<file path=docProps/thumbnail.jpeg>
</file>